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9" r:id="rId3"/>
    <p:sldId id="260" r:id="rId4"/>
    <p:sldId id="265" r:id="rId5"/>
    <p:sldId id="261" r:id="rId6"/>
    <p:sldId id="258" r:id="rId7"/>
    <p:sldId id="262" r:id="rId8"/>
    <p:sldId id="266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200F7-2663-4C1B-9D76-243C85BF6EB1}" type="datetimeFigureOut">
              <a:rPr lang="en-US" smtClean="0"/>
              <a:t>8/2/2010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01661-4DE9-47F5-B558-EF10122B8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6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Exploring the DAC and everyone’s favorite feature the DACPAC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 smtClean="0"/>
              <a:t>Manager of Information Systems</a:t>
            </a:r>
            <a:endParaRPr lang="en-US" dirty="0"/>
          </a:p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twitter.com/</a:t>
            </a:r>
            <a:r>
              <a:rPr lang="en-US" dirty="0" err="1" smtClean="0"/>
              <a:t>mrdenny</a:t>
            </a:r>
            <a:endParaRPr lang="en-US" dirty="0"/>
          </a:p>
          <a:p>
            <a:r>
              <a:rPr lang="en-US" dirty="0" smtClean="0"/>
              <a:t>MVP, MCSA</a:t>
            </a:r>
            <a:r>
              <a:rPr lang="en-US" dirty="0"/>
              <a:t>, MCDBA, MCTS, MCITP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64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76" y="533400"/>
            <a:ext cx="7851648" cy="990600"/>
          </a:xfrm>
        </p:spPr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599" y="1600200"/>
            <a:ext cx="7854696" cy="1191064"/>
          </a:xfrm>
        </p:spPr>
        <p:txBody>
          <a:bodyPr/>
          <a:lstStyle/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3065755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survey at http://speakerrate.com/mrdenny.</a:t>
            </a:r>
            <a:endParaRPr lang="en-US" dirty="0"/>
          </a:p>
        </p:txBody>
      </p:sp>
      <p:pic>
        <p:nvPicPr>
          <p:cNvPr id="1026" name="Picture 2" descr="C:\Users\dcherry\Downloads\Personal_Contact_info_20106231241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53000"/>
            <a:ext cx="1738313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cherry\Downloads\Blog_2010623124418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908067"/>
            <a:ext cx="1614488" cy="161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dcherry\Downloads\Twitter_201062312432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53000"/>
            <a:ext cx="1605806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4583668"/>
            <a:ext cx="160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4495800"/>
            <a:ext cx="173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4495800"/>
            <a:ext cx="161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Blog</a:t>
            </a:r>
            <a:endParaRPr lang="en-US" dirty="0"/>
          </a:p>
        </p:txBody>
      </p:sp>
      <p:pic>
        <p:nvPicPr>
          <p:cNvPr id="1030" name="Picture 6" descr="C:\Users\dcherry\Downloads\Speaker_Rate_2010623124721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77" y="256462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7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 Control Point</a:t>
            </a:r>
          </a:p>
          <a:p>
            <a:r>
              <a:rPr lang="en-US" dirty="0" smtClean="0"/>
              <a:t>Data Tier Applications</a:t>
            </a:r>
          </a:p>
          <a:p>
            <a:r>
              <a:rPr lang="en-US" dirty="0" smtClean="0"/>
              <a:t>DACPACs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Control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Databases are mapped to Applications</a:t>
            </a:r>
          </a:p>
          <a:p>
            <a:r>
              <a:rPr lang="en-US" dirty="0" smtClean="0"/>
              <a:t>Monitors CPU, IO load per Application</a:t>
            </a:r>
          </a:p>
          <a:p>
            <a:r>
              <a:rPr lang="en-US" dirty="0" smtClean="0"/>
              <a:t>Monitors CPI, IO per Instance</a:t>
            </a:r>
          </a:p>
          <a:p>
            <a:r>
              <a:rPr lang="en-US" dirty="0" smtClean="0"/>
              <a:t>Monitors CPU, IO per Server</a:t>
            </a:r>
          </a:p>
          <a:p>
            <a:r>
              <a:rPr lang="en-US" dirty="0" smtClean="0"/>
              <a:t>Enterprise Edition can manage 25 instances</a:t>
            </a:r>
          </a:p>
          <a:p>
            <a:r>
              <a:rPr lang="en-US" dirty="0" smtClean="0"/>
              <a:t>Data Center can manage 200+ </a:t>
            </a:r>
            <a:r>
              <a:rPr lang="en-US" dirty="0" smtClean="0"/>
              <a:t>instances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34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Datacenter UCP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 allows for unlimited</a:t>
            </a:r>
          </a:p>
          <a:p>
            <a:r>
              <a:rPr lang="en-US" dirty="0" smtClean="0"/>
              <a:t>Recommended limit of 200 monitored instances</a:t>
            </a:r>
          </a:p>
          <a:p>
            <a:r>
              <a:rPr lang="en-US" dirty="0" smtClean="0"/>
              <a:t>Practical limit depends on hardware</a:t>
            </a:r>
          </a:p>
          <a:p>
            <a:pPr lvl="1"/>
            <a:r>
              <a:rPr lang="en-US" dirty="0" smtClean="0"/>
              <a:t>CPU will be first bottleneck</a:t>
            </a:r>
          </a:p>
          <a:p>
            <a:pPr lvl="1"/>
            <a:r>
              <a:rPr lang="en-US" dirty="0" smtClean="0"/>
              <a:t>Disk IO will be the second bottleneck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7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Tier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for .NET developer to create and manage schema within Visual Studio 2010</a:t>
            </a:r>
          </a:p>
          <a:p>
            <a:r>
              <a:rPr lang="en-US" dirty="0" smtClean="0"/>
              <a:t>Can be packaged as a DACPAC for easy deployment to SQL Azure or native SQL Server Instance</a:t>
            </a:r>
          </a:p>
          <a:p>
            <a:r>
              <a:rPr lang="en-US" dirty="0" smtClean="0"/>
              <a:t>Doesn’t support Security, Service Broker, Synonyms, SQL Logins,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(Basically if Azure supports it, it is supported by DAC)</a:t>
            </a:r>
          </a:p>
          <a:p>
            <a:pPr lvl="1"/>
            <a:r>
              <a:rPr lang="en-US" dirty="0" smtClean="0"/>
              <a:t>Foreign Key </a:t>
            </a:r>
            <a:r>
              <a:rPr lang="en-US" dirty="0" smtClean="0"/>
              <a:t>Constraints </a:t>
            </a:r>
            <a:r>
              <a:rPr lang="en-US" dirty="0" smtClean="0"/>
              <a:t>have to be done by hand</a:t>
            </a:r>
          </a:p>
        </p:txBody>
      </p:sp>
    </p:spTree>
    <p:extLst>
      <p:ext uri="{BB962C8B-B14F-4D97-AF65-F5344CB8AC3E}">
        <p14:creationId xmlns:p14="http://schemas.microsoft.com/office/powerpoint/2010/main" val="377425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Tier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define a database as an application</a:t>
            </a:r>
          </a:p>
          <a:p>
            <a:r>
              <a:rPr lang="en-US" dirty="0" smtClean="0"/>
              <a:t>Creates Schema Version which can match Application Version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16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Deployment method requires double hard drive space, downtime, Consistency 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single schema change requires a full redeployment</a:t>
            </a:r>
          </a:p>
          <a:p>
            <a:r>
              <a:rPr lang="en-US" dirty="0" smtClean="0"/>
              <a:t>A single comment change requires a full redeployment</a:t>
            </a:r>
          </a:p>
          <a:p>
            <a:r>
              <a:rPr lang="en-US" dirty="0" smtClean="0"/>
              <a:t>Currently only can be deployed to SQL 2008 R2</a:t>
            </a:r>
          </a:p>
          <a:p>
            <a:pPr lvl="1"/>
            <a:r>
              <a:rPr lang="en-US" dirty="0" smtClean="0"/>
              <a:t>SQL 2008 R1, SQL 2005 coming soon</a:t>
            </a:r>
          </a:p>
          <a:p>
            <a:r>
              <a:rPr lang="en-US" dirty="0" smtClean="0"/>
              <a:t>Breaks Log Shipping, Mirroring, Log backups</a:t>
            </a:r>
          </a:p>
          <a:p>
            <a:r>
              <a:rPr lang="en-US" dirty="0" smtClean="0"/>
              <a:t>All objects are placed within an XML document for parsing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DACPAC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MSDB database</a:t>
            </a:r>
          </a:p>
          <a:p>
            <a:pPr lvl="1"/>
            <a:r>
              <a:rPr lang="en-US" dirty="0" err="1" smtClean="0"/>
              <a:t>dbo.sysdac_instances_internal</a:t>
            </a:r>
            <a:endParaRPr lang="en-US" dirty="0" smtClean="0"/>
          </a:p>
          <a:p>
            <a:pPr lvl="2"/>
            <a:r>
              <a:rPr lang="en-US" dirty="0" smtClean="0"/>
              <a:t>Contains list of Data Tier Applications on the server</a:t>
            </a:r>
          </a:p>
          <a:p>
            <a:pPr lvl="1"/>
            <a:r>
              <a:rPr lang="en-US" dirty="0" err="1" smtClean="0"/>
              <a:t>dbo.sysdac_history_internal</a:t>
            </a:r>
            <a:endParaRPr lang="en-US" dirty="0" smtClean="0"/>
          </a:p>
          <a:p>
            <a:pPr lvl="2"/>
            <a:r>
              <a:rPr lang="en-US" dirty="0" smtClean="0"/>
              <a:t>Contains a record for each step of the release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70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DACPAC – My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Usable only for the smallest of applications.</a:t>
            </a:r>
          </a:p>
          <a:p>
            <a:r>
              <a:rPr lang="en-US" dirty="0" smtClean="0"/>
              <a:t>Definitely not ready for Tier 1 Applications</a:t>
            </a:r>
          </a:p>
          <a:p>
            <a:r>
              <a:rPr lang="en-US" dirty="0" smtClean="0"/>
              <a:t>Full Backups must be taken after each release to maintain some sort of backup restore capabilities.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01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</TotalTime>
  <Words>339</Words>
  <Application>Microsoft Office PowerPoint</Application>
  <PresentationFormat>On-screen Show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Exploring the DAC and everyone’s favorite feature the DACPAC</vt:lpstr>
      <vt:lpstr>Agenda</vt:lpstr>
      <vt:lpstr>Utility Control Point</vt:lpstr>
      <vt:lpstr>Datacenter UCP Limits</vt:lpstr>
      <vt:lpstr>Data Tier Application</vt:lpstr>
      <vt:lpstr>Data Tier Applications</vt:lpstr>
      <vt:lpstr>DACPAC</vt:lpstr>
      <vt:lpstr>DACPAC Schema</vt:lpstr>
      <vt:lpstr>DACPAC – My Conclusions</vt:lpstr>
      <vt:lpstr>Denny Cherry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DAC and everyone’s favorite feature the DACPAC</dc:title>
  <dc:creator>dcherry</dc:creator>
  <cp:lastModifiedBy>dcherry</cp:lastModifiedBy>
  <cp:revision>26</cp:revision>
  <dcterms:created xsi:type="dcterms:W3CDTF">2006-08-16T00:00:00Z</dcterms:created>
  <dcterms:modified xsi:type="dcterms:W3CDTF">2010-08-03T06:44:04Z</dcterms:modified>
</cp:coreProperties>
</file>